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</p:sldIdLst>
  <p:sldSz cx="12188825" cy="6858000"/>
  <p:notesSz cx="6858000" cy="9144000"/>
  <p:custDataLst>
    <p:tags r:id="rId15"/>
  </p:custDataLst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87" d="100"/>
          <a:sy n="87" d="100"/>
        </p:scale>
        <p:origin x="528" y="6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07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7E04FE1-D115-48E0-9987-FBEDDAC377FE}" type="datetime1">
              <a:rPr lang="nl-NL" smtClean="0"/>
              <a:t>13-9-2017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nl-NL" smtClean="0"/>
              <a:pPr algn="r" rtl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036ED8C-C32A-42A9-8F2D-FCFA3F3FF542}" type="datetime1">
              <a:rPr lang="nl-NL" smtClean="0"/>
              <a:pPr/>
              <a:t>13-9-2017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925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nl-NL" noProof="0"/>
              <a:t>Klik om de ondertitelstijl van het model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0397FCB-EAD7-4E01-A24C-81980316FDE6}" type="datetime1">
              <a:rPr lang="nl-NL" noProof="0" smtClean="0"/>
              <a:pPr/>
              <a:t>13-9-2017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A1DFC32-EAF3-4FEE-B58A-C5CE79901296}" type="datetime1">
              <a:rPr lang="nl-NL" smtClean="0"/>
              <a:pPr/>
              <a:t>13-9-2017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E94198B-7604-4823-A2B2-E00C4DAAF232}" type="datetime1">
              <a:rPr lang="nl-NL" smtClean="0"/>
              <a:pPr/>
              <a:t>13-9-2017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96EF1C8-B324-4DE1-9001-A012F185C502}" type="datetime1">
              <a:rPr lang="nl-NL" smtClean="0"/>
              <a:pPr/>
              <a:t>13-9-2017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446F9E0-3E6B-4ABE-B91D-461D88959A2B}" type="datetime1">
              <a:rPr lang="nl-NL" smtClean="0"/>
              <a:pPr/>
              <a:t>13-9-2017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nl-NL" noProof="0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nl-NL" noProof="0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29C2732-C85D-4EA1-BF45-A6DED9FA3C67}" type="datetime1">
              <a:rPr lang="nl-NL" smtClean="0"/>
              <a:pPr/>
              <a:t>13-9-2017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D2D1A15-5AEC-41D7-A941-22B17E415009}" type="datetime1">
              <a:rPr lang="nl-NL" smtClean="0"/>
              <a:pPr/>
              <a:t>13-9-2017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9D4B0DC-6099-4551-903D-D0E38B91A69A}" type="datetime1">
              <a:rPr lang="nl-NL" smtClean="0"/>
              <a:pPr/>
              <a:t>13-9-2017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nl-NL" noProof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7C09E3-03FC-4276-95A2-80103FC6B84A}" type="datetime1">
              <a:rPr lang="nl-NL" smtClean="0"/>
              <a:pPr/>
              <a:t>13-9-2017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nl-NL" noProof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398FEDA-6EC5-44EE-8A0B-4C469F5148E7}" type="datetime1">
              <a:rPr lang="nl-NL" smtClean="0"/>
              <a:pPr/>
              <a:t>13-9-2017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123DD-619C-42F0-9368-093A6C48B9EC}" type="datetime1">
              <a:rPr lang="nl-NL" smtClean="0"/>
              <a:pPr/>
              <a:t>13-9-2017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1062173" y="2492896"/>
            <a:ext cx="9709718" cy="935360"/>
          </a:xfrm>
        </p:spPr>
        <p:txBody>
          <a:bodyPr rtlCol="0"/>
          <a:lstStyle/>
          <a:p>
            <a:pPr rtl="0"/>
            <a:r>
              <a:rPr lang="nl-NL" dirty="0"/>
              <a:t>Kennismakingspresentatie</a:t>
            </a:r>
          </a:p>
        </p:txBody>
      </p:sp>
      <p:sp>
        <p:nvSpPr>
          <p:cNvPr id="4" name="Subtitel 3"/>
          <p:cNvSpPr>
            <a:spLocks noGrp="1"/>
          </p:cNvSpPr>
          <p:nvPr>
            <p:ph type="subTitle" idx="1"/>
          </p:nvPr>
        </p:nvSpPr>
        <p:spPr>
          <a:xfrm>
            <a:off x="1062173" y="3645024"/>
            <a:ext cx="8229600" cy="1219200"/>
          </a:xfrm>
        </p:spPr>
        <p:txBody>
          <a:bodyPr rtlCol="0"/>
          <a:lstStyle/>
          <a:p>
            <a:pPr rtl="0"/>
            <a:r>
              <a:rPr lang="nl-NL" dirty="0"/>
              <a:t>Van Colin van Dongen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Wie ben ik?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20" y="446772"/>
            <a:ext cx="1800200" cy="1350151"/>
          </a:xfr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51" y="2008124"/>
            <a:ext cx="2709531" cy="163690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80" y="1974985"/>
            <a:ext cx="1675181" cy="1675181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604" y="4082512"/>
            <a:ext cx="2499686" cy="1678894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52" y="4082512"/>
            <a:ext cx="2682768" cy="1678894"/>
          </a:xfrm>
          <a:prstGeom prst="rect">
            <a:avLst/>
          </a:prstGeom>
        </p:spPr>
      </p:pic>
      <p:sp>
        <p:nvSpPr>
          <p:cNvPr id="15" name="Tekstvak 14"/>
          <p:cNvSpPr txBox="1"/>
          <p:nvPr/>
        </p:nvSpPr>
        <p:spPr>
          <a:xfrm>
            <a:off x="1492275" y="2583547"/>
            <a:ext cx="4026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Ik ben Colin van Dongen</a:t>
            </a:r>
          </a:p>
          <a:p>
            <a:r>
              <a:rPr lang="nl-NL" dirty="0"/>
              <a:t>Ik kom uit huizen</a:t>
            </a:r>
          </a:p>
          <a:p>
            <a:r>
              <a:rPr lang="nl-NL" dirty="0"/>
              <a:t>Buiten school doe ik basketbal</a:t>
            </a:r>
          </a:p>
          <a:p>
            <a:r>
              <a:rPr lang="nl-NL" dirty="0"/>
              <a:t>Mijn hobby’s zijn: muziek luisteren en gamen.</a:t>
            </a:r>
          </a:p>
        </p:txBody>
      </p:sp>
    </p:spTree>
    <p:extLst>
      <p:ext uri="{BB962C8B-B14F-4D97-AF65-F5344CB8AC3E}">
        <p14:creationId xmlns:p14="http://schemas.microsoft.com/office/powerpoint/2010/main" val="121522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Vorig schooljaar was ik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Minder goed in programmeren dan vandaag.</a:t>
            </a:r>
          </a:p>
          <a:p>
            <a:pPr marL="0" indent="0">
              <a:buNone/>
            </a:pPr>
            <a:r>
              <a:rPr lang="nl-NL" dirty="0"/>
              <a:t>Wist nog niks van programmeren af.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56" y="908720"/>
            <a:ext cx="3896410" cy="324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8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van vorig schooljaar wil ik achter laten en waar ben ik het meeste trots op?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Van vorig schooljaar wil ik niks achter laten want van je fouten kan je leren.</a:t>
            </a:r>
          </a:p>
          <a:p>
            <a:pPr marL="0" indent="0">
              <a:buNone/>
            </a:pPr>
            <a:r>
              <a:rPr lang="nl-NL" dirty="0"/>
              <a:t>Waar ik het meeste trots op ben is dat ik mijn best heb gedaan en alle studiepunten heb gehaald.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2" y="3429000"/>
            <a:ext cx="3212976" cy="32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3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zijn mijn doelen? Wat wil ik leren?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Mijn doelen zijn: </a:t>
            </a:r>
          </a:p>
          <a:p>
            <a:pPr marL="0" indent="0">
              <a:buNone/>
            </a:pPr>
            <a:r>
              <a:rPr lang="nl-NL" dirty="0"/>
              <a:t>Verschillende scripts begrijpen en gebruiken (bijvoorbeeld </a:t>
            </a:r>
            <a:r>
              <a:rPr lang="nl-NL" dirty="0" err="1"/>
              <a:t>threejs</a:t>
            </a:r>
            <a:r>
              <a:rPr lang="nl-NL" dirty="0"/>
              <a:t>).</a:t>
            </a:r>
          </a:p>
          <a:p>
            <a:pPr marL="0" indent="0">
              <a:buNone/>
            </a:pPr>
            <a:r>
              <a:rPr lang="nl-NL" dirty="0"/>
              <a:t>De scripts dat ik al heb gehad de andere mogelijkheden ervan te gebruiken/ontdekken.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Wat ik wil leren: mijn doelen wil ik leren.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40" y="3789040"/>
            <a:ext cx="3888432" cy="25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4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ben ik goed in? En wat is mijn valkuil?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Ik ben goed in:</a:t>
            </a:r>
          </a:p>
          <a:p>
            <a:pPr marL="0" indent="0">
              <a:buNone/>
            </a:pPr>
            <a:r>
              <a:rPr lang="nl-NL" dirty="0"/>
              <a:t>Mijn opdrachten uitvoeren die mij worden opgedragen.</a:t>
            </a:r>
          </a:p>
          <a:p>
            <a:pPr marL="0" indent="0">
              <a:buNone/>
            </a:pPr>
            <a:r>
              <a:rPr lang="nl-NL" dirty="0"/>
              <a:t>Naar mijn ideeën werken.</a:t>
            </a:r>
          </a:p>
          <a:p>
            <a:pPr marL="0" indent="0">
              <a:buNone/>
            </a:pPr>
            <a:r>
              <a:rPr lang="nl-NL" dirty="0"/>
              <a:t>Zelfstandig werken.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Mijn valkuilen zijn:</a:t>
            </a:r>
          </a:p>
          <a:p>
            <a:pPr marL="0" indent="0">
              <a:buNone/>
            </a:pPr>
            <a:r>
              <a:rPr lang="nl-NL" dirty="0"/>
              <a:t>Niet zo heel goed in communiceren met anderen.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52" y="3212976"/>
            <a:ext cx="3048000" cy="241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1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 wie werk ik graag samen?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Ik werk graag met: Jeffrin, Coen, Kevin, Daan, Ruben, </a:t>
            </a:r>
            <a:r>
              <a:rPr lang="nl-NL" dirty="0" err="1"/>
              <a:t>Damion</a:t>
            </a:r>
            <a:r>
              <a:rPr lang="nl-NL" dirty="0"/>
              <a:t>, Duncan, </a:t>
            </a:r>
            <a:r>
              <a:rPr lang="nl-NL" dirty="0" err="1"/>
              <a:t>Jessey</a:t>
            </a:r>
            <a:r>
              <a:rPr lang="nl-NL" dirty="0"/>
              <a:t> en Nick.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Ik vind het voornamelijk fijn om met mensen die goed en actief en met goeie ideeën te samenwerken.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3943036"/>
            <a:ext cx="3419872" cy="256490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4316074"/>
            <a:ext cx="3869928" cy="217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4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Dit ben ik over 10 jaar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572" y="2649681"/>
            <a:ext cx="4068024" cy="3088135"/>
          </a:xfr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04" y="2348880"/>
            <a:ext cx="2141984" cy="32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6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e blauwe tunnel (16x9)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7_TF02895261_TF02895261" id="{0B855642-7EAE-4A4A-9145-AB5D7B071D58}" vid="{77C4AD61-F75F-44AE-887F-9787EDA8FFAA}"/>
    </a:ext>
  </a:extLst>
</a:theme>
</file>

<file path=ppt/theme/theme2.xml><?xml version="1.0" encoding="utf-8"?>
<a:theme xmlns:a="http://schemas.openxmlformats.org/drawingml/2006/main" name="Office-thema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Zakelijke presentatie met digitale blauwe tunnel (breedbeeld)</Template>
  <TotalTime>0</TotalTime>
  <Words>255</Words>
  <Application>Microsoft Office PowerPoint</Application>
  <PresentationFormat>Aangepast</PresentationFormat>
  <Paragraphs>33</Paragraphs>
  <Slides>8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1" baseType="lpstr">
      <vt:lpstr>Arial</vt:lpstr>
      <vt:lpstr>Corbel</vt:lpstr>
      <vt:lpstr>Digitale blauwe tunnel (16x9)</vt:lpstr>
      <vt:lpstr>Kennismakingspresentatie</vt:lpstr>
      <vt:lpstr>Wie ben ik?</vt:lpstr>
      <vt:lpstr>Vorig schooljaar was ik</vt:lpstr>
      <vt:lpstr>Wat van vorig schooljaar wil ik achter laten en waar ben ik het meeste trots op?</vt:lpstr>
      <vt:lpstr>Wat zijn mijn doelen? Wat wil ik leren?</vt:lpstr>
      <vt:lpstr>Waar ben ik goed in? En wat is mijn valkuil?</vt:lpstr>
      <vt:lpstr>Met wie werk ik graag samen?</vt:lpstr>
      <vt:lpstr>Dit ben ik over 10 jaar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2017-09-12T12:00:01Z</dcterms:created>
  <dcterms:modified xsi:type="dcterms:W3CDTF">2017-09-13T16:37:25Z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